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512" y="3186112"/>
            <a:ext cx="3990975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28" y="1484784"/>
            <a:ext cx="10896600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3540581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37875" y="5128821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504" y="1844774"/>
            <a:ext cx="11049000" cy="3600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3579" y="3284984"/>
            <a:ext cx="1876425" cy="1571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3354" y="2996952"/>
            <a:ext cx="158115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04987"/>
            <a:ext cx="10810875" cy="3248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2708920"/>
            <a:ext cx="1857375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504" y="1916832"/>
            <a:ext cx="10696575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4543" y="3429000"/>
            <a:ext cx="1914525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2026-01-15T12:21:52Z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